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2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29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5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2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8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25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6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7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24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85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85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08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794-227C-4B24-9C75-C7507175DA16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5B86-90C0-4B3A-95AA-5345D0E874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88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357" y="8015217"/>
            <a:ext cx="2251011" cy="1520141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11175" y="365759"/>
            <a:ext cx="5829300" cy="1542567"/>
          </a:xfrm>
        </p:spPr>
        <p:txBody>
          <a:bodyPr>
            <a:normAutofit/>
          </a:bodyPr>
          <a:lstStyle/>
          <a:p>
            <a:r>
              <a:rPr lang="it-IT" sz="4800" b="1" dirty="0" smtClean="0">
                <a:cs typeface="Aharoni" panose="02010803020104030203" pitchFamily="2" charset="-79"/>
              </a:rPr>
              <a:t>Cineforum</a:t>
            </a:r>
            <a:r>
              <a:rPr lang="it-IT" i="1" dirty="0" smtClean="0">
                <a:latin typeface="Albertus Medium" panose="020E0602030304020304" pitchFamily="34" charset="0"/>
                <a:cs typeface="Aharoni" panose="02010803020104030203" pitchFamily="2" charset="-79"/>
              </a:rPr>
              <a:t/>
            </a:r>
            <a:br>
              <a:rPr lang="it-IT" i="1" dirty="0" smtClean="0">
                <a:latin typeface="Albertus Medium" panose="020E0602030304020304" pitchFamily="34" charset="0"/>
                <a:cs typeface="Aharoni" panose="02010803020104030203" pitchFamily="2" charset="-79"/>
              </a:rPr>
            </a:br>
            <a:r>
              <a:rPr lang="it-IT" sz="2200" dirty="0" smtClean="0">
                <a:cs typeface="Aharoni" panose="02010803020104030203" pitchFamily="2" charset="-79"/>
              </a:rPr>
              <a:t> 19 Aprile 2017, ore </a:t>
            </a:r>
            <a:r>
              <a:rPr lang="it-IT" sz="2200" dirty="0" smtClean="0">
                <a:cs typeface="Aharoni" panose="02010803020104030203" pitchFamily="2" charset="-79"/>
              </a:rPr>
              <a:t>16,00-19:00</a:t>
            </a:r>
            <a:r>
              <a:rPr lang="it-IT" sz="2200" dirty="0" smtClean="0"/>
              <a:t> 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AULA TA 11, Via U. Terracini  28</a:t>
            </a:r>
            <a:endParaRPr lang="it-IT" sz="2200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92633" y="7143702"/>
            <a:ext cx="5886450" cy="2391656"/>
          </a:xfrm>
        </p:spPr>
        <p:txBody>
          <a:bodyPr/>
          <a:lstStyle/>
          <a:p>
            <a:r>
              <a:rPr lang="it-IT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DIBATTITO PARTECIPATO </a:t>
            </a: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docenti, esperti e studenti                                   </a:t>
            </a:r>
          </a:p>
          <a:p>
            <a:r>
              <a:rPr lang="it-IT" dirty="0" smtClean="0"/>
              <a:t>Un’iniziativa di </a:t>
            </a:r>
            <a:r>
              <a:rPr lang="it-IT" b="1" u="sng" dirty="0" err="1" smtClean="0"/>
              <a:t>Terracini</a:t>
            </a:r>
            <a:r>
              <a:rPr lang="it-IT" b="1" u="sng" dirty="0" smtClean="0"/>
              <a:t> in Transizione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531343" y="2528213"/>
            <a:ext cx="2157038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DOMANI</a:t>
            </a:r>
          </a:p>
          <a:p>
            <a:r>
              <a:rPr lang="it-IT" dirty="0" smtClean="0"/>
              <a:t>Film documentario:</a:t>
            </a:r>
          </a:p>
          <a:p>
            <a:r>
              <a:rPr lang="it-IT" dirty="0" smtClean="0"/>
              <a:t>una </a:t>
            </a:r>
            <a:r>
              <a:rPr lang="it-IT" dirty="0"/>
              <a:t>boccata d’ossigeno, </a:t>
            </a:r>
            <a:r>
              <a:rPr lang="it-IT" dirty="0" smtClean="0"/>
              <a:t>che ci </a:t>
            </a:r>
            <a:r>
              <a:rPr lang="it-IT" dirty="0"/>
              <a:t>mostra come sia possibile vivere senza </a:t>
            </a:r>
            <a:r>
              <a:rPr lang="it-IT" b="1" dirty="0"/>
              <a:t>petrolio</a:t>
            </a:r>
            <a:r>
              <a:rPr lang="it-IT" dirty="0"/>
              <a:t>, in un’economia </a:t>
            </a:r>
            <a:r>
              <a:rPr lang="it-IT" dirty="0" err="1"/>
              <a:t>decarbonizzata</a:t>
            </a:r>
            <a:r>
              <a:rPr lang="it-IT" dirty="0"/>
              <a:t>; come sia possibile gestire i rifiuti facendo in modo che siano una risorsa e non un problema.</a:t>
            </a:r>
            <a:endParaRPr lang="it-IT" i="1" dirty="0"/>
          </a:p>
        </p:txBody>
      </p:sp>
      <p:sp>
        <p:nvSpPr>
          <p:cNvPr id="15" name="Rettangolo 14"/>
          <p:cNvSpPr/>
          <p:nvPr/>
        </p:nvSpPr>
        <p:spPr>
          <a:xfrm>
            <a:off x="288036" y="5778016"/>
            <a:ext cx="6295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12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147152" y="2088474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Antique Olive" panose="020B0603020204030204" pitchFamily="34" charset="0"/>
              </a:rPr>
              <a:t>Proiezione del film :</a:t>
            </a:r>
            <a:endParaRPr lang="it-IT" dirty="0">
              <a:solidFill>
                <a:schemeClr val="accent6">
                  <a:lumMod val="75000"/>
                </a:schemeClr>
              </a:solidFill>
              <a:latin typeface="Antique Olive" panose="020B0603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49" y="2461322"/>
            <a:ext cx="3675868" cy="392905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868" y="8065011"/>
            <a:ext cx="1727648" cy="163137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79595" y="6674902"/>
            <a:ext cx="5512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«Un </a:t>
            </a:r>
            <a:r>
              <a:rPr lang="it-IT" sz="1400" dirty="0"/>
              <a:t>mondo migliore, domani, lo costruiamo già oggi, se </a:t>
            </a:r>
            <a:r>
              <a:rPr lang="it-IT" sz="1400" dirty="0" smtClean="0"/>
              <a:t>vogliamo»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723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48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Aharoni</vt:lpstr>
      <vt:lpstr>Albertus Medium</vt:lpstr>
      <vt:lpstr>Antique Olive</vt:lpstr>
      <vt:lpstr>Arial</vt:lpstr>
      <vt:lpstr>Calibri</vt:lpstr>
      <vt:lpstr>Calibri Light</vt:lpstr>
      <vt:lpstr>Tema di Office</vt:lpstr>
      <vt:lpstr>Cineforum  19 Aprile 2017, ore 16,00-19:00  AULA TA 11, Via U. Terracini  28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CINEFORUM</dc:title>
  <dc:creator>Nicoletta Dolci</dc:creator>
  <cp:lastModifiedBy>Nicoletta Dolci</cp:lastModifiedBy>
  <cp:revision>22</cp:revision>
  <dcterms:created xsi:type="dcterms:W3CDTF">2015-10-02T07:54:32Z</dcterms:created>
  <dcterms:modified xsi:type="dcterms:W3CDTF">2017-04-11T08:06:47Z</dcterms:modified>
</cp:coreProperties>
</file>